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FC770-7792-48A1-9B49-A3A0ED112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896BB-BEB8-4FF3-99C7-40F2E9D2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36089-1923-4B65-87B5-83374C85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594EB-0DD9-4D99-9BE7-4964C73F0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22CDC-FD1B-408C-9D79-F7FEEEBC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8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A265-48DA-4BD1-B4DF-80E18419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C26F9-2D37-492F-A81D-566039211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4192-E58F-446D-B303-ED31360D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51CF-5074-45A3-8E3F-E7E608C8C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73B13-8716-4ECD-9390-59989BB6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3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F1DB3-B2D9-4CF6-8EA0-5EDED7B45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9FECF-1C59-4DCC-B552-7DB0B2A30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7F579-40DC-4C5E-9A84-DA6CF96F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5A9D0-1F45-4F2D-A258-CEC94D8B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AD8A-7717-4E5A-A064-C5153302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2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B392-1C17-44AF-81DE-ED3A893E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6E1C-33C5-4AD5-BF04-0D28E09B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25F2F-F59C-4371-B52E-B7C784A4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CAAB-5CB9-42F6-A050-3E0670BB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DEE4-B316-49D5-8EA3-54FD346A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6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6C49-9B95-4645-9531-69A32BE4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5DB90-FC3D-4B5A-B8A2-0D56C6313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9408C-4590-436D-A3A0-B176B715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024D7-47E5-418A-B8AB-0A3BB763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2E059-176A-4D33-84A4-AB6D5AE6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0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EBD4-E2AC-40B0-9193-E38DB393B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73A7-4EE1-4F56-A3AB-BD776D567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D5B55-3CF7-47CD-9DCC-4A08460AF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B8BFF-BA5B-42B8-B5AC-731A7125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CB390-52FB-4E5B-8908-DB5912E6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2E652-23CF-4339-8A41-DBC916FF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6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D0D3-91AE-4C79-B04B-F0266EE44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3B31-940B-49E4-926A-A01834738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2E271-74FE-4C38-9605-51A3E4DD6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5FFE0-86D7-483B-BFA3-766B1A1E1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DDA39-EAC1-49A9-B77C-09EBFA44E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941B5-C99C-497C-BA18-EB0D76F2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F2C34-A808-445B-9A2B-7FD53193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44962-2995-4671-9539-3F9F977C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B05-CBC7-4FC7-BC45-9885AC24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7EFDF-7EAA-45C5-A3B4-1A0A7879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DFA5D-8482-443A-AD44-E652AFDEA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47538-A656-404D-A8B1-ADE4322A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3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B82D4-E14D-4C2A-9CAC-978D1727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76683-71AA-46E7-BB2C-12C9F38A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CD49-D246-4AFA-8522-6AF3B65F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17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0840-492A-42DF-9BFC-C56D20ACE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9551A-1A3E-4975-8F3F-C14281E3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6212E-3EDE-40E1-BF6F-A0D6FE8BB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CCA27-CC82-45D2-BDB7-5EECB4A7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D8319-B505-4220-AC5D-844CC629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35AA-0904-4532-B02B-D18DCC1D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5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7F38-8803-4A54-81DA-2E9778A3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4C9C1-65CF-4B98-89AC-7957BBF91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4815D-7AAF-4C0D-B6C1-365412606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5AEF2-F019-421E-AE66-36CD209C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E9247-1444-4860-A356-CCB20FD0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54A77-52AF-40E1-92E9-3F7F6BC5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37E6F-45DB-4FBD-B3BE-130280D7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CBD51-8159-47F0-8AF1-713FCEEAE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75A5D-979C-4FF4-AC0B-529B51303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F6365-1AE5-452F-9411-065661E77B8C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F8CF-FBAB-4C47-93C9-1001B273F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B6B77-1640-493C-A157-12D38A39E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25C5-8DD4-4FB4-A69F-DC2A47E24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5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9A56-67DE-475D-A835-F0D19DF48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2548" y="-18854"/>
            <a:ext cx="12314548" cy="93644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Measuring quickness of footballers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F1993-A781-41ED-9D09-D6D8247044A3}"/>
              </a:ext>
            </a:extLst>
          </p:cNvPr>
          <p:cNvSpPr txBox="1"/>
          <p:nvPr/>
        </p:nvSpPr>
        <p:spPr>
          <a:xfrm>
            <a:off x="556181" y="898737"/>
            <a:ext cx="1095394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Quickness in football is quite tricky to define. Can mean a lot of things and most often is context-based. In this work, a few different directions have been worked on and a few more are suggested.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coarse level and simplistic – top speed, top acceleration and median sprint speed (when running &gt; 7 m/s)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Grainier – look at sprint speeds in different contexts. Long distance running is not that frequent in football. Short distance/ short burst of sprints are more common.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Median sprint speed when sustaining sprint for greater than 1 second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Median sprint speed when sustaining sprint for 10 to 20 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Median sprint speed when sustaining sprint for 20 to 30 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Median sprint speed when sustaining sprint for 30 to 40 meters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Median sprint speed when sustaining sprint for greater than 40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Context-based – different kinds of situations. On-ball running very different from off-ball running. Defensive phase running very different from offensive phase running.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look at top speed, top acceleration and median sprint speed when running with the ball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look at top speed, top acceleration and median sprint speed when defending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Quickness can also refer to how quickly the ball gets released by players. But this requires lots of context. Here a simple proxy is used – median ball holding duration.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package used – “</a:t>
            </a:r>
            <a:r>
              <a:rPr lang="en-US" dirty="0" err="1"/>
              <a:t>kloppy</a:t>
            </a:r>
            <a:r>
              <a:rPr lang="en-US" dirty="0"/>
              <a:t>” for some pre-processing, Laurie Shaw’s </a:t>
            </a:r>
            <a:r>
              <a:rPr lang="en-US" dirty="0" err="1"/>
              <a:t>FoT</a:t>
            </a:r>
            <a:r>
              <a:rPr lang="en-US" dirty="0"/>
              <a:t>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Dataset – Skill Corner open data – 9 games, 7 used (2 games threw errors with </a:t>
            </a:r>
            <a:r>
              <a:rPr lang="en-US" dirty="0" err="1"/>
              <a:t>kloppy’s</a:t>
            </a:r>
            <a:r>
              <a:rPr lang="en-US" dirty="0"/>
              <a:t> preprocessing)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Methodology – generate the above metrics for each game for all players. When combining, keep only the larger value for players who have played in 2 games. All metrics presented in SI units. </a:t>
            </a:r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9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5640-157D-4CF8-8109-117B561E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3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Course view of “quickness”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B0909BC-0EFB-48ED-A1F1-B0F78AEE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0" y="957994"/>
            <a:ext cx="5393228" cy="2670423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7019A878-2B94-479B-9073-160D2F70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59" y="957993"/>
            <a:ext cx="5404141" cy="2670423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2AA8CB8-3D78-4FEF-899E-714A6CA3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0" y="3837385"/>
            <a:ext cx="5403051" cy="2670424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F503BF3-FAD9-40ED-BEEB-B149D972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59" y="3837385"/>
            <a:ext cx="5403051" cy="26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5640-157D-4CF8-8109-117B561E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3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Breaking down sprints into distance bins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09BC-0EFB-48ED-A1F1-B0F78AEE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70" y="959332"/>
            <a:ext cx="5393228" cy="266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9A878-2B94-479B-9073-160D2F70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410" y="957993"/>
            <a:ext cx="5398638" cy="2670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CB8-3D78-4FEF-899E-714A6CA3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75" y="3837385"/>
            <a:ext cx="5398640" cy="2670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03BF3-FAD9-40ED-BEEB-B149D972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659" y="3838200"/>
            <a:ext cx="5403051" cy="26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5640-157D-4CF8-8109-117B561E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3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Running with the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09BC-0EFB-48ED-A1F1-B0F78AEE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070" y="1028515"/>
            <a:ext cx="5393228" cy="2665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9A878-2B94-479B-9073-160D2F70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410" y="1017990"/>
            <a:ext cx="5398638" cy="266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CB8-3D78-4FEF-899E-714A6CA3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75" y="3838475"/>
            <a:ext cx="5398640" cy="2668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03BF3-FAD9-40ED-BEEB-B149D9726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659" y="3838751"/>
            <a:ext cx="5403051" cy="267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5640-157D-4CF8-8109-117B561E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93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Defensive phase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909BC-0EFB-48ED-A1F1-B0F78AEEE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615" y="1096609"/>
            <a:ext cx="5392137" cy="2665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9A878-2B94-479B-9073-160D2F708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3501" y="1086086"/>
            <a:ext cx="5396455" cy="2667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A8CB8-3D78-4FEF-899E-714A6CA3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5329" y="3913889"/>
            <a:ext cx="5398639" cy="26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2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CC8BB15-331C-4691-9B59-6CEC9517DE24}"/>
              </a:ext>
            </a:extLst>
          </p:cNvPr>
          <p:cNvSpPr txBox="1"/>
          <p:nvPr/>
        </p:nvSpPr>
        <p:spPr>
          <a:xfrm>
            <a:off x="6183984" y="169683"/>
            <a:ext cx="5575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2.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    </a:t>
            </a:r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Describe your general approach and any difficulties you encountered</a:t>
            </a:r>
          </a:p>
          <a:p>
            <a:endParaRPr lang="en-US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r>
              <a:rPr lang="en-US" b="1" dirty="0"/>
              <a:t>Methodology</a:t>
            </a:r>
            <a:r>
              <a:rPr lang="en-US" dirty="0"/>
              <a:t> – generate the metrics for each game for all players. When combining, keep only the larger value for players who have played in 2 games. All metrics presented in SI units. </a:t>
            </a:r>
          </a:p>
          <a:p>
            <a:r>
              <a:rPr lang="en-US" b="1" dirty="0"/>
              <a:t>Difficulties</a:t>
            </a:r>
            <a:r>
              <a:rPr lang="en-US" dirty="0"/>
              <a:t> – absence of event data makes context hard to understand. Pre-processing using </a:t>
            </a:r>
            <a:r>
              <a:rPr lang="en-US" dirty="0" err="1"/>
              <a:t>kloppy</a:t>
            </a:r>
            <a:r>
              <a:rPr lang="en-US" dirty="0"/>
              <a:t> failed for 2 of the games. </a:t>
            </a:r>
          </a:p>
          <a:p>
            <a:endParaRPr lang="en-US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FFCD1-B5D8-41C4-9912-3BA17DF85909}"/>
              </a:ext>
            </a:extLst>
          </p:cNvPr>
          <p:cNvSpPr txBox="1"/>
          <p:nvPr/>
        </p:nvSpPr>
        <p:spPr>
          <a:xfrm>
            <a:off x="328134" y="3018038"/>
            <a:ext cx="56798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3.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    </a:t>
            </a:r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What would you do differently if you had more time? More data?</a:t>
            </a:r>
          </a:p>
          <a:p>
            <a:endParaRPr lang="en-US" dirty="0"/>
          </a:p>
          <a:p>
            <a:r>
              <a:rPr lang="en-US" dirty="0"/>
              <a:t>More time would have allowed me to write my own completely independent pre-processor. I did do some pre-processing of the json files separately, but not at the level of </a:t>
            </a:r>
            <a:r>
              <a:rPr lang="en-US" dirty="0" err="1"/>
              <a:t>kloppy</a:t>
            </a:r>
            <a:r>
              <a:rPr lang="en-US" dirty="0"/>
              <a:t>. More time would have allowed to me explore the data in a more detailed fashion and understand certain contexts like defensive tracking back better.  More data would have allowed me to create a range of data instead of a single point (max of two games) and show distribution plots. More data also removes outliers and fills up (probably) missing values.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23AED-9A2A-42D7-B13E-DA71AE1A9300}"/>
              </a:ext>
            </a:extLst>
          </p:cNvPr>
          <p:cNvSpPr txBox="1"/>
          <p:nvPr/>
        </p:nvSpPr>
        <p:spPr>
          <a:xfrm>
            <a:off x="6304961" y="3134413"/>
            <a:ext cx="56798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4.</a:t>
            </a: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    </a:t>
            </a:r>
            <a:r>
              <a:rPr lang="en-US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How would your approach differ if you had access to a controlled environment and could test players?</a:t>
            </a:r>
          </a:p>
          <a:p>
            <a:endParaRPr lang="en-US" b="1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Certain metrics required proxies. For e.g. quickness of release. Also, reaction speed/reflex could not be evaluated at all. These can be done better in a controlled environment. Exact sprint distances can be set up (10m,20m </a:t>
            </a:r>
            <a:r>
              <a:rPr lang="en-US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), zigzag pathways sprinting, turning with and without ball, reacting to turnovers in practice games with GPS tracking data etc.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999AD3-B217-4648-9089-4E90ED808525}"/>
              </a:ext>
            </a:extLst>
          </p:cNvPr>
          <p:cNvSpPr txBox="1"/>
          <p:nvPr/>
        </p:nvSpPr>
        <p:spPr>
          <a:xfrm>
            <a:off x="328134" y="169683"/>
            <a:ext cx="5558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1.   What are the pros and cons of this definition? </a:t>
            </a:r>
          </a:p>
          <a:p>
            <a:endParaRPr lang="en-US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</a:rPr>
              <a:t>I didn’t use a single definition; instead tried to calculate quickness in a bunch of different ways and in different contexts. However, some of the contexts need much more detailed investigation. Also, one particular aspect of quickness – reflex and response speed – seems hard to measure from this data.</a:t>
            </a:r>
          </a:p>
          <a:p>
            <a:endParaRPr lang="en-US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endParaRPr lang="en-US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9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678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Measuring quickness of footballers</vt:lpstr>
      <vt:lpstr>Course view of “quickness”</vt:lpstr>
      <vt:lpstr>Breaking down sprints into distance bins</vt:lpstr>
      <vt:lpstr>Running with the ball</vt:lpstr>
      <vt:lpstr>Defensive phase running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quickness of footballers</dc:title>
  <dc:creator>Soumyajit Bose</dc:creator>
  <cp:lastModifiedBy>Soumyajit Bose</cp:lastModifiedBy>
  <cp:revision>5</cp:revision>
  <dcterms:created xsi:type="dcterms:W3CDTF">2021-11-14T17:13:30Z</dcterms:created>
  <dcterms:modified xsi:type="dcterms:W3CDTF">2021-11-14T18:00:42Z</dcterms:modified>
</cp:coreProperties>
</file>